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910953"/>
            <a:ext cx="7381875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Jogo da Memória Educativo - Estrutura de Dados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386263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Vamos explorar um jogo educativo para aprender estruturas de dados essencialmente. Prepare-se para entender conceitos como pilha, fila e listas de forma divertida!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881063" y="5896928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83" y="5904548"/>
            <a:ext cx="387548" cy="3875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9700" y="5878116"/>
            <a:ext cx="2508409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por Giorgio Buka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326124"/>
            <a:ext cx="6726436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🛠️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Tecnologias Usadas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36513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Python 3 para lógica do jogo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4027527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Tkinter para interface gráfica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518541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collections.deque para controle de turnos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009555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random.shuffle para embaralhar cartas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50056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playsound/winsound para efeitos sonoros opcionais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84277"/>
            <a:ext cx="7381875" cy="1406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🧠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Descrição Geral do Jogo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667953"/>
            <a:ext cx="3565088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619161" y="291965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Tecnologia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19161" y="3420308"/>
            <a:ext cx="306169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Criado em Python usando a biblioteca Tkinter para interface gráfica.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667953"/>
            <a:ext cx="3565088" cy="2615684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0435947" y="291965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Objetivo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35947" y="3420308"/>
            <a:ext cx="306169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Reforçar conceitos de estruturas de dados jogando para encontrar pares.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535335"/>
            <a:ext cx="7381875" cy="1809869"/>
          </a:xfrm>
          <a:prstGeom prst="roundRect">
            <a:avLst>
              <a:gd name="adj" fmla="val 20866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619161" y="5787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Interatividade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19161" y="6287691"/>
            <a:ext cx="687847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Visual, colorido e fácil de usar para manter o aprendizado engajante.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550319"/>
            <a:ext cx="1002375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Demonstração do Funcionamento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71522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Cartas embaralhadas e viradas para baixo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4206240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Seleciona duas cartas por vez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697254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 idêntico permanece visível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18826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 diferente vira novamente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29882" y="371522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Jogo termina ao revelar todas as cartas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9882" y="4206240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Placar mostra quem ganhou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9882" y="4697254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Divertido e educativo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175385"/>
            <a:ext cx="7381875" cy="1406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🎮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Como Funciona o Jogo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95906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482775" y="303240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3045500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Turnos alternados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85541" y="3546158"/>
            <a:ext cx="2715578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Jogadores tentam formar pares respondendo perguntas.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215801" y="295906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0331113" y="303240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1033879" y="3045500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Pontuação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33879" y="3546158"/>
            <a:ext cx="271557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Acerta o par, ganha ponto; erra, perde o turno.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6367462" y="566130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6482775" y="5734645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185541" y="574774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Finalização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85541" y="6248400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Quando todas cartas forem reveladas, exibe o vencedor.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50638"/>
            <a:ext cx="9253538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🧩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Estrutura dos Pares no Jogo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61636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Cada par contém uma pergunta e sua resposta. Exemplo: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4594027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Pergunta: Qual estrutura usa topo para adicionar/remover?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548794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Resposta: Pilha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629882" y="3561636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Cada par tem cor de fundo única que facilita a visualização ao ser revelado.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29882" y="4594027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Exemplo: fundo lavanda #dda0dd para o par da Pilha.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7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272671"/>
            <a:ext cx="64871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📚</a:t>
            </a:r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Conceito de Pilha (Stack)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4176951"/>
            <a:ext cx="503515" cy="503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5913" y="4261247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LIFO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585913" y="4661773"/>
            <a:ext cx="1216342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Último a entrar é o primeiro a sair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5422106"/>
            <a:ext cx="503515" cy="503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5913" y="5506403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Exemplo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585913" y="5906929"/>
            <a:ext cx="1216342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Função desfazer em programas de edição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6667262"/>
            <a:ext cx="503515" cy="503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5913" y="6751558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 Jogo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585913" y="7152084"/>
            <a:ext cx="1216342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Controla temporariamente as cartas abertas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604843"/>
            <a:ext cx="7381875" cy="1406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📚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Conceito de Fila (Queue)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33885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99141" y="3474958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FIFO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99141" y="3975616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Primeiro a entrar é o primeiro a sair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4729401" y="33885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547479" y="3474958"/>
            <a:ext cx="271557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Exemplo no cotidiano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47479" y="4325303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Fila de impressão em uma impressora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1063" y="563463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99141" y="572107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Uso no jogo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99141" y="6221730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Gerencia turnos entre jogadores usando deque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039672"/>
            <a:ext cx="9645134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📚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Listas e Listas Bidimensionais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124093"/>
            <a:ext cx="4121587" cy="2212777"/>
          </a:xfrm>
          <a:prstGeom prst="roundRect">
            <a:avLst>
              <a:gd name="adj" fmla="val 1706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32761" y="537579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Lista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2761" y="5876449"/>
            <a:ext cx="3618190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Armazena dados sequencialmente com fácil acesso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254347" y="5124093"/>
            <a:ext cx="4121587" cy="2212777"/>
          </a:xfrm>
          <a:prstGeom prst="roundRect">
            <a:avLst>
              <a:gd name="adj" fmla="val 17067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506045" y="5375791"/>
            <a:ext cx="288190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Lista Bidimensional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06045" y="5876449"/>
            <a:ext cx="361819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Matriz: lista de listas que monta estruturas 2D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9627632" y="5124093"/>
            <a:ext cx="4121587" cy="2212777"/>
          </a:xfrm>
          <a:prstGeom prst="roundRect">
            <a:avLst>
              <a:gd name="adj" fmla="val 1706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879330" y="537579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 jogo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9330" y="5876449"/>
            <a:ext cx="361819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Tabuleiro 3x4 cartas representado com lista 2D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26851"/>
            <a:ext cx="6489263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🌳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Conceito de Árvore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737848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Estrutura hierárquica como pastas organizadas em níveis.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4770239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Exemplo: Árvore binária usada em algoritmos de busca.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629882" y="3737848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Não está presente neste jogo, mas é fundamental em computação.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629882" y="4770239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Usada para organizar dados complexos eficientemente.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2025-05-28T16:39:47Z</dcterms:created>
  <dcterms:modified xsi:type="dcterms:W3CDTF">2025-05-28T16:39:47Z</dcterms:modified>
</cp:coreProperties>
</file>